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sldIdLst>
    <p:sldId id="3825" r:id="rId5"/>
    <p:sldId id="3826" r:id="rId6"/>
    <p:sldId id="3827" r:id="rId7"/>
    <p:sldId id="3828" r:id="rId8"/>
    <p:sldId id="3791" r:id="rId9"/>
    <p:sldId id="3792" r:id="rId10"/>
    <p:sldId id="3829" r:id="rId11"/>
    <p:sldId id="3830" r:id="rId12"/>
    <p:sldId id="3831" r:id="rId13"/>
    <p:sldId id="3794" r:id="rId14"/>
    <p:sldId id="3832" r:id="rId15"/>
    <p:sldId id="3833" r:id="rId16"/>
    <p:sldId id="38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2"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2"/>
    <dgm:cxn modelId="{F47EB913-8831-49CC-ABE6-AB555FA6F993}" type="presOf" srcId="{6088456C-4B73-4948-985C-DD954DEF44EF}" destId="{4104A2F1-FB99-4C42-8067-46B8EEEC9610}" srcOrd="0" destOrd="0" presId="urn:microsoft.com/office/officeart/2016/7/layout/BasicLinearProcessNumbered#2"/>
    <dgm:cxn modelId="{EB7FE821-06C9-4CFA-BBFF-63BF8C7F1444}" type="presOf" srcId="{198ACE8E-34F4-43E6-BB2E-1809B1CC58DC}" destId="{1896CBD6-4A99-4E4A-A270-A70AEFBAAF7E}" srcOrd="0" destOrd="0" presId="urn:microsoft.com/office/officeart/2016/7/layout/BasicLinearProcessNumbered#2"/>
    <dgm:cxn modelId="{9B21BC25-6F2C-47C2-8285-8E9BB26D02F7}" type="presOf" srcId="{DE16CBB4-D3F4-44AD-8379-3A5D78B889D5}" destId="{B80B8360-3897-45DE-BD0A-F9CCC9BAC34F}" srcOrd="1" destOrd="0" presId="urn:microsoft.com/office/officeart/2016/7/layout/BasicLinearProcessNumbered#2"/>
    <dgm:cxn modelId="{A7465026-5EB9-4359-B2CA-62409A490278}" type="presOf" srcId="{0F5B3066-540F-4606-ADEC-65EB1C3E9627}" destId="{869C0C7E-BD0C-4E5F-8D96-6B8EEC39B952}" srcOrd="0" destOrd="0" presId="urn:microsoft.com/office/officeart/2016/7/layout/BasicLinearProcessNumbered#2"/>
    <dgm:cxn modelId="{500C1428-BAD2-4EA1-AAAB-CD4D6F648C0B}" type="presOf" srcId="{0F6BA1FB-59E5-4F16-A7B4-1533BB1F09E4}" destId="{02F7283A-0FC3-4AF1-AA94-0270DC0B1C33}" srcOrd="0" destOrd="0" presId="urn:microsoft.com/office/officeart/2016/7/layout/BasicLinearProcessNumbered#2"/>
    <dgm:cxn modelId="{619E3C68-1E17-487D-ABC8-EB727F4952A3}" type="presOf" srcId="{C54063C4-24CD-4834-9424-53756AE38C6B}" destId="{9C3A7F13-9585-42DF-AD32-B56F82B123C8}" srcOrd="0" destOrd="0" presId="urn:microsoft.com/office/officeart/2016/7/layout/BasicLinearProcessNumbered#2"/>
    <dgm:cxn modelId="{F4BF496B-2EAC-4B21-A290-8C4A35AC4213}" type="presOf" srcId="{7DBF5CB5-29DD-4671-A0F3-981D48571500}" destId="{C08FC467-91FE-48BD-B243-273925C2B75A}" srcOrd="0" destOrd="0" presId="urn:microsoft.com/office/officeart/2016/7/layout/BasicLinearProcessNumbered#2"/>
    <dgm:cxn modelId="{32F29D6B-8717-40AA-AB41-CDE85B6445F2}" type="presOf" srcId="{C2728830-9A00-4764-A9F1-670DDF9E57B3}" destId="{AC6B335A-D8B4-46D8-93DE-B9EF1773F6AC}" srcOrd="0" destOrd="0" presId="urn:microsoft.com/office/officeart/2016/7/layout/BasicLinearProcessNumbered#2"/>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2"/>
    <dgm:cxn modelId="{2E8EE86D-D18A-48C5-817B-661FEDBE5EB5}" type="presOf" srcId="{0F6BA1FB-59E5-4F16-A7B4-1533BB1F09E4}" destId="{6209B655-7BD8-4C2E-802B-7A837190A817}" srcOrd="1" destOrd="0" presId="urn:microsoft.com/office/officeart/2016/7/layout/BasicLinearProcessNumbered#2"/>
    <dgm:cxn modelId="{7B7DC85A-1097-4B13-A457-5376A39A58E2}" type="presOf" srcId="{F7B81412-5EAE-488C-9259-0FA0EB0F090B}" destId="{80C8596E-ABE7-41A1-8A35-72244067CF90}" srcOrd="1" destOrd="0" presId="urn:microsoft.com/office/officeart/2016/7/layout/BasicLinearProcessNumbered#2"/>
    <dgm:cxn modelId="{AA103CB4-BE4E-4C3C-8A8A-83391F2FB47F}" type="presOf" srcId="{1D096F01-AEA8-401D-8348-98E9A81F3CE0}" destId="{B5DA272C-701A-4327-802B-15E4D04DF389}" srcOrd="0" destOrd="0" presId="urn:microsoft.com/office/officeart/2016/7/layout/BasicLinearProcessNumbered#2"/>
    <dgm:cxn modelId="{451EA9B5-F1ED-4BC6-8C22-CD5C870E657E}" type="presOf" srcId="{F7B81412-5EAE-488C-9259-0FA0EB0F090B}" destId="{4795DD00-81CA-4D89-AAC9-9CB098B4E837}" srcOrd="0" destOrd="0" presId="urn:microsoft.com/office/officeart/2016/7/layout/BasicLinearProcessNumbered#2"/>
    <dgm:cxn modelId="{EC143BBE-149C-4B2B-96B6-7B3C8595B821}" type="presOf" srcId="{1D096F01-AEA8-401D-8348-98E9A81F3CE0}" destId="{74E21D92-0946-4075-ABB7-F58F125D081F}" srcOrd="1" destOrd="0" presId="urn:microsoft.com/office/officeart/2016/7/layout/BasicLinearProcessNumbered#2"/>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2"/>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2"/>
    <dgm:cxn modelId="{AA17009A-379B-43BE-97BA-12B67036AD90}" type="presParOf" srcId="{A1C50682-E81A-4719-9746-6B052BFB6DD3}" destId="{1896CBD6-4A99-4E4A-A270-A70AEFBAAF7E}" srcOrd="0" destOrd="0" presId="urn:microsoft.com/office/officeart/2016/7/layout/BasicLinearProcessNumbered#2"/>
    <dgm:cxn modelId="{6D85C09F-1D0A-406F-9396-06638BA4FD92}" type="presParOf" srcId="{A1C50682-E81A-4719-9746-6B052BFB6DD3}" destId="{9C3A7F13-9585-42DF-AD32-B56F82B123C8}" srcOrd="1" destOrd="0" presId="urn:microsoft.com/office/officeart/2016/7/layout/BasicLinearProcessNumbered#2"/>
    <dgm:cxn modelId="{794669B6-74B7-439A-8EE2-238314813197}" type="presParOf" srcId="{A1C50682-E81A-4719-9746-6B052BFB6DD3}" destId="{923B2301-552B-45D2-9EF0-53A10AA17FC6}" srcOrd="2" destOrd="0" presId="urn:microsoft.com/office/officeart/2016/7/layout/BasicLinearProcessNumbered#2"/>
    <dgm:cxn modelId="{23ECCBA1-941D-4643-9618-18F560A80DAB}" type="presParOf" srcId="{A1C50682-E81A-4719-9746-6B052BFB6DD3}" destId="{1636F17A-F9E0-460B-890B-A46A6E583FD1}" srcOrd="3" destOrd="0" presId="urn:microsoft.com/office/officeart/2016/7/layout/BasicLinearProcessNumbered#2"/>
    <dgm:cxn modelId="{84426433-1E67-4D55-9D10-3C4CF150BF28}" type="presParOf" srcId="{869C0C7E-BD0C-4E5F-8D96-6B8EEC39B952}" destId="{CE18CCA6-9206-4DD7-BE09-5291C62117AB}" srcOrd="1" destOrd="0" presId="urn:microsoft.com/office/officeart/2016/7/layout/BasicLinearProcessNumbered#2"/>
    <dgm:cxn modelId="{16E156BA-CA11-45E4-B5EA-B4F3067B424F}" type="presParOf" srcId="{869C0C7E-BD0C-4E5F-8D96-6B8EEC39B952}" destId="{B75A207A-E561-4A33-8860-3580568F46B8}" srcOrd="2" destOrd="0" presId="urn:microsoft.com/office/officeart/2016/7/layout/BasicLinearProcessNumbered#2"/>
    <dgm:cxn modelId="{63957AA2-61FB-47C5-9B97-06D23CB5FDF5}" type="presParOf" srcId="{B75A207A-E561-4A33-8860-3580568F46B8}" destId="{02F7283A-0FC3-4AF1-AA94-0270DC0B1C33}" srcOrd="0" destOrd="0" presId="urn:microsoft.com/office/officeart/2016/7/layout/BasicLinearProcessNumbered#2"/>
    <dgm:cxn modelId="{3099F022-A87D-4FA3-8BC3-9575F846BC44}" type="presParOf" srcId="{B75A207A-E561-4A33-8860-3580568F46B8}" destId="{C08FC467-91FE-48BD-B243-273925C2B75A}" srcOrd="1" destOrd="0" presId="urn:microsoft.com/office/officeart/2016/7/layout/BasicLinearProcessNumbered#2"/>
    <dgm:cxn modelId="{A2E37B9F-7D4B-49D4-AF46-9A540F2ACE59}" type="presParOf" srcId="{B75A207A-E561-4A33-8860-3580568F46B8}" destId="{DE393E47-CBB6-4D77-A342-C9AFD9FC8CB6}" srcOrd="2" destOrd="0" presId="urn:microsoft.com/office/officeart/2016/7/layout/BasicLinearProcessNumbered#2"/>
    <dgm:cxn modelId="{3374E4EC-7EA8-47C5-B2E6-92A2F8FDFB7F}" type="presParOf" srcId="{B75A207A-E561-4A33-8860-3580568F46B8}" destId="{6209B655-7BD8-4C2E-802B-7A837190A817}" srcOrd="3" destOrd="0" presId="urn:microsoft.com/office/officeart/2016/7/layout/BasicLinearProcessNumbered#2"/>
    <dgm:cxn modelId="{64EBAD3F-E38B-4135-AAA2-C165246599F7}" type="presParOf" srcId="{869C0C7E-BD0C-4E5F-8D96-6B8EEC39B952}" destId="{44DA27FB-BF39-4511-84EF-E3EA3F12D2B6}" srcOrd="3" destOrd="0" presId="urn:microsoft.com/office/officeart/2016/7/layout/BasicLinearProcessNumbered#2"/>
    <dgm:cxn modelId="{C047657C-4647-4043-950A-E8F7F675767E}" type="presParOf" srcId="{869C0C7E-BD0C-4E5F-8D96-6B8EEC39B952}" destId="{9ED209A7-CD15-4C32-9372-A0384698B942}" srcOrd="4" destOrd="0" presId="urn:microsoft.com/office/officeart/2016/7/layout/BasicLinearProcessNumbered#2"/>
    <dgm:cxn modelId="{0F5F3613-D3F0-4FA7-ACBA-C61DDC0B6FCC}" type="presParOf" srcId="{9ED209A7-CD15-4C32-9372-A0384698B942}" destId="{B5DA272C-701A-4327-802B-15E4D04DF389}" srcOrd="0" destOrd="0" presId="urn:microsoft.com/office/officeart/2016/7/layout/BasicLinearProcessNumbered#2"/>
    <dgm:cxn modelId="{AB7A54D4-8E23-4583-8E98-345042A04591}" type="presParOf" srcId="{9ED209A7-CD15-4C32-9372-A0384698B942}" destId="{4104A2F1-FB99-4C42-8067-46B8EEEC9610}" srcOrd="1" destOrd="0" presId="urn:microsoft.com/office/officeart/2016/7/layout/BasicLinearProcessNumbered#2"/>
    <dgm:cxn modelId="{06C75B26-0F3E-41ED-839F-4D64199F4461}" type="presParOf" srcId="{9ED209A7-CD15-4C32-9372-A0384698B942}" destId="{2EB92C72-3528-4913-AFF6-FF0B4F338399}" srcOrd="2" destOrd="0" presId="urn:microsoft.com/office/officeart/2016/7/layout/BasicLinearProcessNumbered#2"/>
    <dgm:cxn modelId="{AAB9864E-92C0-4EA3-9F0E-6EB52D100EBE}" type="presParOf" srcId="{9ED209A7-CD15-4C32-9372-A0384698B942}" destId="{74E21D92-0946-4075-ABB7-F58F125D081F}" srcOrd="3" destOrd="0" presId="urn:microsoft.com/office/officeart/2016/7/layout/BasicLinearProcessNumbered#2"/>
    <dgm:cxn modelId="{13ED127B-27D7-4A94-8FC0-60DF0BA87D27}" type="presParOf" srcId="{869C0C7E-BD0C-4E5F-8D96-6B8EEC39B952}" destId="{E7F9CACB-FE98-4F37-853A-1B05B4BF4385}" srcOrd="5" destOrd="0" presId="urn:microsoft.com/office/officeart/2016/7/layout/BasicLinearProcessNumbered#2"/>
    <dgm:cxn modelId="{4B61CEE5-C2BB-4897-9CE0-A1A15D162F44}" type="presParOf" srcId="{869C0C7E-BD0C-4E5F-8D96-6B8EEC39B952}" destId="{313C51D3-DB7E-4530-8AFA-F0AE0E26CE2D}" srcOrd="6" destOrd="0" presId="urn:microsoft.com/office/officeart/2016/7/layout/BasicLinearProcessNumbered#2"/>
    <dgm:cxn modelId="{9B85DE27-B7E4-402F-BE27-E3C3985E9A79}" type="presParOf" srcId="{313C51D3-DB7E-4530-8AFA-F0AE0E26CE2D}" destId="{549A837B-0FA3-4970-A9F9-3BD236350D3D}" srcOrd="0" destOrd="0" presId="urn:microsoft.com/office/officeart/2016/7/layout/BasicLinearProcessNumbered#2"/>
    <dgm:cxn modelId="{9D5D9389-D124-429A-8F96-49696F6F4EF9}" type="presParOf" srcId="{313C51D3-DB7E-4530-8AFA-F0AE0E26CE2D}" destId="{AC6B335A-D8B4-46D8-93DE-B9EF1773F6AC}" srcOrd="1" destOrd="0" presId="urn:microsoft.com/office/officeart/2016/7/layout/BasicLinearProcessNumbered#2"/>
    <dgm:cxn modelId="{AEF2A504-6850-4ED8-81A9-8B6F7FF43DCD}" type="presParOf" srcId="{313C51D3-DB7E-4530-8AFA-F0AE0E26CE2D}" destId="{7B3E0A16-DB85-46CA-87D6-4D39F6DBFC52}" srcOrd="2" destOrd="0" presId="urn:microsoft.com/office/officeart/2016/7/layout/BasicLinearProcessNumbered#2"/>
    <dgm:cxn modelId="{25F27692-3F46-46F7-BF34-29BD99560D08}" type="presParOf" srcId="{313C51D3-DB7E-4530-8AFA-F0AE0E26CE2D}" destId="{B80B8360-3897-45DE-BD0A-F9CCC9BAC34F}" srcOrd="3" destOrd="0" presId="urn:microsoft.com/office/officeart/2016/7/layout/BasicLinearProcessNumbered#2"/>
    <dgm:cxn modelId="{4796AC81-FE2B-441F-A0B6-C344625F6E96}" type="presParOf" srcId="{869C0C7E-BD0C-4E5F-8D96-6B8EEC39B952}" destId="{4BE79C5F-B252-4C81-B7E8-356A6349584C}" srcOrd="7" destOrd="0" presId="urn:microsoft.com/office/officeart/2016/7/layout/BasicLinearProcessNumbered#2"/>
    <dgm:cxn modelId="{F640017D-6D0A-4410-A66B-828F2066B1C3}" type="presParOf" srcId="{869C0C7E-BD0C-4E5F-8D96-6B8EEC39B952}" destId="{11D9C427-A430-492A-BD3C-E4D081DA46F5}" srcOrd="8" destOrd="0" presId="urn:microsoft.com/office/officeart/2016/7/layout/BasicLinearProcessNumbered#2"/>
    <dgm:cxn modelId="{3F5AE0F2-FA72-4C37-BCFA-A61C660A8759}" type="presParOf" srcId="{11D9C427-A430-492A-BD3C-E4D081DA46F5}" destId="{4795DD00-81CA-4D89-AAC9-9CB098B4E837}" srcOrd="0" destOrd="0" presId="urn:microsoft.com/office/officeart/2016/7/layout/BasicLinearProcessNumbered#2"/>
    <dgm:cxn modelId="{D1D3C516-0A96-4C35-8949-341CF221BBD1}" type="presParOf" srcId="{11D9C427-A430-492A-BD3C-E4D081DA46F5}" destId="{06772805-3643-43C2-9C80-F43268C57C20}" srcOrd="1" destOrd="0" presId="urn:microsoft.com/office/officeart/2016/7/layout/BasicLinearProcessNumbered#2"/>
    <dgm:cxn modelId="{A39F6DBC-EC8C-42B3-9D5B-962E5C23F626}" type="presParOf" srcId="{11D9C427-A430-492A-BD3C-E4D081DA46F5}" destId="{77F59A8B-7684-4E29-B44F-B0F96367FE70}" srcOrd="2" destOrd="0" presId="urn:microsoft.com/office/officeart/2016/7/layout/BasicLinearProcessNumbered#2"/>
    <dgm:cxn modelId="{37B3E4C3-947D-462B-A3DF-A33AAEB8FA1C}" type="presParOf" srcId="{11D9C427-A430-492A-BD3C-E4D081DA46F5}" destId="{80C8596E-ABE7-41A1-8A35-72244067CF90}" srcOrd="3" destOrd="0" presId="urn:microsoft.com/office/officeart/2016/7/layout/BasicLinearProcessNumbere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2">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Shapes</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Presenter Name</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13</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7</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Shapes presentation</Template>
  <TotalTime>0</TotalTime>
  <Words>530</Words>
  <Application>Microsoft Office PowerPoint</Application>
  <PresentationFormat>Widescreen</PresentationFormat>
  <Paragraphs>113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Tw Cen MT</vt:lpstr>
      <vt:lpstr>ShapesVTI</vt:lpstr>
      <vt:lpstr>Shapes</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Mohamed</dc:creator>
  <cp:lastModifiedBy>Mohamed</cp:lastModifiedBy>
  <cp:revision>1</cp:revision>
  <dcterms:created xsi:type="dcterms:W3CDTF">2021-03-05T18:20:55Z</dcterms:created>
  <dcterms:modified xsi:type="dcterms:W3CDTF">2021-03-05T18:21:02Z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